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イメージ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イメージ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イメージ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3.xml"/><Relationship Id="rId3" Type="http://schemas.openxmlformats.org/officeDocument/2006/relationships/slide" Target="slide10.xml"/><Relationship Id="rId4" Type="http://schemas.openxmlformats.org/officeDocument/2006/relationships/slide" Target="slide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hyperlink" Target="https://cs.android.com/android/platform/superproject/+/master:frameworks/base/core/java/android/util/Slog.java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ndroid Studioおすすめ設定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Studioおすすめ設定</a:t>
            </a:r>
          </a:p>
        </p:txBody>
      </p:sp>
      <p:sp>
        <p:nvSpPr>
          <p:cNvPr id="152" name="Android Studio 4.2.1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Studio 4.2.1</a:t>
            </a:r>
          </a:p>
        </p:txBody>
      </p:sp>
      <p:sp>
        <p:nvSpPr>
          <p:cNvPr id="153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自動importの設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自動importの設定</a:t>
            </a:r>
          </a:p>
        </p:txBody>
      </p:sp>
      <p:sp>
        <p:nvSpPr>
          <p:cNvPr id="216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スクリーンショット 2021-07-02 17.20.04.png" descr="スクリーンショット 2021-07-02 17.20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737" y="1301745"/>
            <a:ext cx="7594601" cy="274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スクリーンショット 2021-07-02 17.20.33.png" descr="スクリーンショット 2021-07-02 17.20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47757" y="1314445"/>
            <a:ext cx="8610601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スクリーンショット 2021-07-02 17.21.09.png" descr="スクリーンショット 2021-07-02 17.21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5535" y="6024007"/>
            <a:ext cx="4102101" cy="300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スクリーンショット 2021-07-02 17.22.32.png" descr="スクリーンショット 2021-07-02 17.22.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29185" y="5276332"/>
            <a:ext cx="10577832" cy="780667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Android Studio右上の…"/>
          <p:cNvSpPr txBox="1"/>
          <p:nvPr/>
        </p:nvSpPr>
        <p:spPr>
          <a:xfrm>
            <a:off x="2809479" y="299300"/>
            <a:ext cx="43571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Android Studio右上の</a:t>
            </a:r>
          </a:p>
          <a:p>
            <a:pPr/>
            <a:r>
              <a:t>虫眼鏡アイコンをクリックする</a:t>
            </a:r>
          </a:p>
        </p:txBody>
      </p:sp>
      <p:sp>
        <p:nvSpPr>
          <p:cNvPr id="224" name="「All」タブが選択された状態で、「auto import」と入力し、…"/>
          <p:cNvSpPr txBox="1"/>
          <p:nvPr/>
        </p:nvSpPr>
        <p:spPr>
          <a:xfrm>
            <a:off x="11403575" y="299300"/>
            <a:ext cx="863955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「All」タブが選択された状態で、「auto import」と入力し、</a:t>
            </a:r>
          </a:p>
          <a:p>
            <a:pPr/>
            <a:r>
              <a:t>「Auto import in completion」をクリックする</a:t>
            </a:r>
          </a:p>
        </p:txBody>
      </p:sp>
      <p:sp>
        <p:nvSpPr>
          <p:cNvPr id="225" name="「Preferences」ダイアログの…"/>
          <p:cNvSpPr txBox="1"/>
          <p:nvPr/>
        </p:nvSpPr>
        <p:spPr>
          <a:xfrm>
            <a:off x="1159267" y="4846097"/>
            <a:ext cx="4903084" cy="88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「Preferences」ダイアログの</a:t>
            </a:r>
          </a:p>
          <a:p>
            <a:pPr/>
            <a:r>
              <a:t>入力バーの✖︎ボタンをクリックする</a:t>
            </a:r>
          </a:p>
        </p:txBody>
      </p:sp>
      <p:sp>
        <p:nvSpPr>
          <p:cNvPr id="226" name="「Add unambigous imports on the fly」と…"/>
          <p:cNvSpPr txBox="1"/>
          <p:nvPr/>
        </p:nvSpPr>
        <p:spPr>
          <a:xfrm>
            <a:off x="10921173" y="4196490"/>
            <a:ext cx="11687862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「Add unambigous imports on the fly」と</a:t>
            </a:r>
          </a:p>
          <a:p>
            <a:pPr/>
            <a:r>
              <a:t>「Optimize imports on the fly」にチェックを入れ、「OK」ボタンをクリックする</a:t>
            </a:r>
          </a:p>
        </p:txBody>
      </p:sp>
      <p:sp>
        <p:nvSpPr>
          <p:cNvPr id="227" name="線"/>
          <p:cNvSpPr/>
          <p:nvPr/>
        </p:nvSpPr>
        <p:spPr>
          <a:xfrm flipV="1">
            <a:off x="8733445" y="2788864"/>
            <a:ext cx="32662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8" name="線"/>
          <p:cNvSpPr/>
          <p:nvPr/>
        </p:nvSpPr>
        <p:spPr>
          <a:xfrm flipH="1">
            <a:off x="5964436" y="3727816"/>
            <a:ext cx="5336712" cy="35316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9" name="線"/>
          <p:cNvSpPr/>
          <p:nvPr/>
        </p:nvSpPr>
        <p:spPr>
          <a:xfrm>
            <a:off x="5770511" y="8371806"/>
            <a:ext cx="57315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0" name="Android Javaプロジェクトの場合は、…"/>
          <p:cNvSpPr txBox="1"/>
          <p:nvPr/>
        </p:nvSpPr>
        <p:spPr>
          <a:xfrm>
            <a:off x="5066481" y="11016616"/>
            <a:ext cx="5634534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6"/>
              </a:defRPr>
            </a:pPr>
            <a:r>
              <a:t>Android Javaプロジェクトの場合は、</a:t>
            </a:r>
          </a:p>
          <a:p>
            <a:pPr>
              <a:defRPr>
                <a:latin typeface="+mn-lt"/>
                <a:ea typeface="+mn-ea"/>
                <a:cs typeface="+mn-cs"/>
                <a:sym typeface="ヒラギノ角ゴ ProN W6"/>
              </a:defRPr>
            </a:pPr>
            <a:r>
              <a:t>Javaの方だけチェックを入れます。</a:t>
            </a:r>
          </a:p>
          <a:p>
            <a:pPr>
              <a:defRPr>
                <a:latin typeface="+mn-lt"/>
                <a:ea typeface="+mn-ea"/>
                <a:cs typeface="+mn-cs"/>
                <a:sym typeface="ヒラギノ角ゴ ProN W6"/>
              </a:defRPr>
            </a:pPr>
            <a:r>
              <a:t>Kotlinプロジェクトの場合も同様です。</a:t>
            </a:r>
          </a:p>
        </p:txBody>
      </p:sp>
      <p:sp>
        <p:nvSpPr>
          <p:cNvPr id="231" name="線"/>
          <p:cNvSpPr/>
          <p:nvPr/>
        </p:nvSpPr>
        <p:spPr>
          <a:xfrm flipV="1">
            <a:off x="9889210" y="7795726"/>
            <a:ext cx="4896486" cy="299904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「Always Select Opened File」をOnにす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「Always Select Opened File」をOnにする</a:t>
            </a:r>
          </a:p>
        </p:txBody>
      </p:sp>
      <p:sp>
        <p:nvSpPr>
          <p:cNvPr id="234" name="デフォルトではエディタで表示中のファイルをProject viewですぐに表示されないので設定しておくと便利。…"/>
          <p:cNvSpPr txBox="1"/>
          <p:nvPr>
            <p:ph type="body" idx="21"/>
          </p:nvPr>
        </p:nvSpPr>
        <p:spPr>
          <a:xfrm>
            <a:off x="1206500" y="2372962"/>
            <a:ext cx="21971000" cy="32821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536575">
              <a:defRPr sz="3575"/>
            </a:pPr>
            <a:r>
              <a:t>デフォルトではエディタで表示中のファイルをProject viewですぐに表示されないので設定しておくと便利。</a:t>
            </a:r>
          </a:p>
          <a:p>
            <a:pPr defTabSz="536575">
              <a:defRPr sz="3575"/>
            </a:pPr>
            <a:r>
              <a:t>デフォルトだと、「Select Opened File」アイコンをクリックする一手間がかかります。</a:t>
            </a:r>
          </a:p>
          <a:p>
            <a:pPr defTabSz="536575">
              <a:defRPr sz="3575"/>
            </a:pPr>
            <a:r>
              <a:t>編集中のファイルをProject Viewに表示する操作は開発時、頻繁に行うため設定することをお勧めします。</a:t>
            </a:r>
          </a:p>
        </p:txBody>
      </p:sp>
      <p:sp>
        <p:nvSpPr>
          <p:cNvPr id="235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画面収録 2021-07-02 17.45.08.mov" descr="画面収録 2021-07-02 17.45.08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98228" y="1664966"/>
            <a:ext cx="17812612" cy="1113288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デフォルト"/>
          <p:cNvSpPr txBox="1"/>
          <p:nvPr/>
        </p:nvSpPr>
        <p:spPr>
          <a:xfrm>
            <a:off x="11591479" y="792752"/>
            <a:ext cx="16261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デフォルト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スクリーンショット 2021-07-02 17.20.04.png" descr="スクリーンショット 2021-07-02 17.20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737" y="1301745"/>
            <a:ext cx="75946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Android Studio右上の…"/>
          <p:cNvSpPr txBox="1"/>
          <p:nvPr/>
        </p:nvSpPr>
        <p:spPr>
          <a:xfrm>
            <a:off x="2809479" y="299300"/>
            <a:ext cx="43571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Android Studio右上の</a:t>
            </a:r>
          </a:p>
          <a:p>
            <a:pPr/>
            <a:r>
              <a:t>虫眼鏡アイコンをクリックする</a:t>
            </a:r>
          </a:p>
        </p:txBody>
      </p:sp>
      <p:sp>
        <p:nvSpPr>
          <p:cNvPr id="243" name="線"/>
          <p:cNvSpPr/>
          <p:nvPr/>
        </p:nvSpPr>
        <p:spPr>
          <a:xfrm flipV="1">
            <a:off x="8733445" y="2788864"/>
            <a:ext cx="32662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44" name="スクリーンショット 2021-07-02 17.58.49.png" descr="スクリーンショット 2021-07-02 17.58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71684" y="2232275"/>
            <a:ext cx="8610601" cy="208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「All」タブを選択して、「Always Select Opened File」と入力し、…"/>
          <p:cNvSpPr txBox="1"/>
          <p:nvPr/>
        </p:nvSpPr>
        <p:spPr>
          <a:xfrm>
            <a:off x="8875330" y="564152"/>
            <a:ext cx="959967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「All」タブを選択して、「Always Select Opened File」と入力し、</a:t>
            </a:r>
          </a:p>
          <a:p>
            <a:pPr/>
            <a:r>
              <a:t>トグルを「ON」に設定する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設定後の挙動"/>
          <p:cNvSpPr txBox="1"/>
          <p:nvPr/>
        </p:nvSpPr>
        <p:spPr>
          <a:xfrm>
            <a:off x="10584805" y="810409"/>
            <a:ext cx="1943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設定後の挙動</a:t>
            </a:r>
          </a:p>
        </p:txBody>
      </p:sp>
      <p:pic>
        <p:nvPicPr>
          <p:cNvPr id="248" name="画面収録 2021-07-02 18.04.32.mov" descr="画面収録 2021-07-02 18.04.3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667500" y="1405894"/>
            <a:ext cx="18448670" cy="115304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目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目次</a:t>
            </a:r>
          </a:p>
        </p:txBody>
      </p:sp>
      <p:sp>
        <p:nvSpPr>
          <p:cNvPr id="156" name="SDKのソースコードの取得＆閲覧する設定(推奨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ppaction://hlinksldjump" tgtFrame="" tooltip="" history="1" highlightClick="0" endSnd="0"/>
              </a:rPr>
              <a:t>SDKのソースコードの取得＆閲覧する設定(推奨)</a:t>
            </a:r>
          </a:p>
          <a:p>
            <a:pPr/>
            <a:r>
              <a:rPr u="sng">
                <a:hlinkClick r:id="rId3" invalidUrl="" action="ppaction://hlinksldjump" tgtFrame="" tooltip="" history="1" highlightClick="0" endSnd="0"/>
              </a:rPr>
              <a:t>自動インポートの設定(推奨)</a:t>
            </a:r>
          </a:p>
          <a:p>
            <a:pPr/>
            <a:r>
              <a:rPr u="sng">
                <a:hlinkClick r:id="rId4" invalidUrl="" action="ppaction://hlinksldjump" tgtFrame="" tooltip="" history="1" highlightClick="0" endSnd="0"/>
              </a:rPr>
              <a:t>「Always Select Opened File」をOnにする(任意)</a:t>
            </a:r>
          </a:p>
        </p:txBody>
      </p:sp>
      <p:sp>
        <p:nvSpPr>
          <p:cNvPr id="157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DKのソースコード取得＆閲覧する設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SDKのソースコード取得＆閲覧する設定</a:t>
            </a:r>
          </a:p>
        </p:txBody>
      </p:sp>
      <p:sp>
        <p:nvSpPr>
          <p:cNvPr id="160" name="やり方１：SDK Managerを使わない方法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1901904">
              <a:lnSpc>
                <a:spcPct val="80000"/>
              </a:lnSpc>
              <a:defRPr spc="-132" sz="6629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やり方１：SDK Managerを使わない方法</a:t>
            </a:r>
          </a:p>
        </p:txBody>
      </p:sp>
      <p:sp>
        <p:nvSpPr>
          <p:cNvPr id="161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スクリーンショット 2021-07-02 16.21.06.png" descr="スクリーンショット 2021-07-02 16.21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275" y="1620371"/>
            <a:ext cx="5270501" cy="433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左上にある「Project」タブから「Project」を選択する"/>
          <p:cNvSpPr txBox="1"/>
          <p:nvPr/>
        </p:nvSpPr>
        <p:spPr>
          <a:xfrm>
            <a:off x="490708" y="739782"/>
            <a:ext cx="775868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左上にある「Project」タブから「Project」を選択する</a:t>
            </a:r>
          </a:p>
        </p:txBody>
      </p:sp>
      <p:pic>
        <p:nvPicPr>
          <p:cNvPr id="165" name="スクリーンショット 2021-07-02 16.35.49.png" descr="スクリーンショット 2021-07-02 16.35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9369" y="2148332"/>
            <a:ext cx="5994401" cy="355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線"/>
          <p:cNvSpPr/>
          <p:nvPr/>
        </p:nvSpPr>
        <p:spPr>
          <a:xfrm>
            <a:off x="6365909" y="3926332"/>
            <a:ext cx="260532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MainActivityを開く…"/>
          <p:cNvSpPr txBox="1"/>
          <p:nvPr/>
        </p:nvSpPr>
        <p:spPr>
          <a:xfrm>
            <a:off x="9432721" y="406179"/>
            <a:ext cx="405995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MainActivityを開く</a:t>
            </a:r>
          </a:p>
          <a:p>
            <a:pPr/>
            <a:r>
              <a:t>app/src/main/java配下にある</a:t>
            </a:r>
          </a:p>
        </p:txBody>
      </p:sp>
      <p:pic>
        <p:nvPicPr>
          <p:cNvPr id="168" name="スクリーンショット 2021-07-02 16.38.25.png" descr="スクリーンショット 2021-07-02 16.38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52430" y="2707132"/>
            <a:ext cx="6146801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線"/>
          <p:cNvSpPr/>
          <p:nvPr/>
        </p:nvSpPr>
        <p:spPr>
          <a:xfrm>
            <a:off x="15230011" y="3926230"/>
            <a:ext cx="186617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0" name="「Bundle」にカーソルを当てて…"/>
          <p:cNvSpPr txBox="1"/>
          <p:nvPr/>
        </p:nvSpPr>
        <p:spPr>
          <a:xfrm>
            <a:off x="17157602" y="634779"/>
            <a:ext cx="557144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「Bundle」にカーソルを当てて</a:t>
            </a:r>
          </a:p>
          <a:p>
            <a:pPr/>
            <a:r>
              <a:t>「command」押しながらクリックする</a:t>
            </a:r>
          </a:p>
        </p:txBody>
      </p:sp>
      <p:pic>
        <p:nvPicPr>
          <p:cNvPr id="171" name="スクリーンショット 2021-07-02 16.41.02.png" descr="スクリーンショット 2021-07-02 16.41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6193" y="7299046"/>
            <a:ext cx="16522701" cy="48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スライド番号"/>
          <p:cNvSpPr txBox="1"/>
          <p:nvPr>
            <p:ph type="sldNum" sz="quarter" idx="4294967295"/>
          </p:nvPr>
        </p:nvSpPr>
        <p:spPr>
          <a:xfrm>
            <a:off x="12053049" y="13125399"/>
            <a:ext cx="265405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エディタの上部に「Sources for …. Not found.」と表示されたらソースコードが取得できていないので…"/>
          <p:cNvSpPr txBox="1"/>
          <p:nvPr/>
        </p:nvSpPr>
        <p:spPr>
          <a:xfrm>
            <a:off x="5000396" y="6426200"/>
            <a:ext cx="14383208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エディタの上部に「Sources for …. Not found.」と表示されたらソースコードが取得できていないので</a:t>
            </a:r>
          </a:p>
          <a:p>
            <a:pPr/>
            <a:r>
              <a:t>「Download」をクリックする</a:t>
            </a:r>
          </a:p>
        </p:txBody>
      </p:sp>
      <p:sp>
        <p:nvSpPr>
          <p:cNvPr id="174" name="線"/>
          <p:cNvSpPr/>
          <p:nvPr/>
        </p:nvSpPr>
        <p:spPr>
          <a:xfrm flipH="1">
            <a:off x="16463947" y="5220065"/>
            <a:ext cx="2811820" cy="8452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スクリーンショット 2021-07-02 16.43.33.png" descr="スクリーンショット 2021-07-02 16.4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930" y="2529286"/>
            <a:ext cx="9325250" cy="706395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進捗が表示されるのでしばらく待つ"/>
          <p:cNvSpPr txBox="1"/>
          <p:nvPr/>
        </p:nvSpPr>
        <p:spPr>
          <a:xfrm>
            <a:off x="2404203" y="1728561"/>
            <a:ext cx="4991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進捗が表示されるのでしばらく待つ</a:t>
            </a:r>
          </a:p>
        </p:txBody>
      </p:sp>
      <p:pic>
        <p:nvPicPr>
          <p:cNvPr id="179" name="スクリーンショット 2021-07-02 16.44.41.png" descr="スクリーンショット 2021-07-02 16.44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3462" y="2539768"/>
            <a:ext cx="9325250" cy="704299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線"/>
          <p:cNvSpPr/>
          <p:nvPr/>
        </p:nvSpPr>
        <p:spPr>
          <a:xfrm>
            <a:off x="10451789" y="6223000"/>
            <a:ext cx="278406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" name="「Done」になったら「Finish」ボタンをクリックする"/>
          <p:cNvSpPr txBox="1"/>
          <p:nvPr/>
        </p:nvSpPr>
        <p:spPr>
          <a:xfrm>
            <a:off x="14025199" y="1499023"/>
            <a:ext cx="7563308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「Done」になったら「Finish」ボタンをクリックする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スクリーンショット 2021-07-02 16.53.29.png" descr="スクリーンショット 2021-07-02 16.53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3475" y="3306583"/>
            <a:ext cx="11176001" cy="858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DKのソースコードが閲覧できるようになった！…"/>
          <p:cNvSpPr txBox="1"/>
          <p:nvPr/>
        </p:nvSpPr>
        <p:spPr>
          <a:xfrm>
            <a:off x="1135917" y="1394958"/>
            <a:ext cx="954054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SDKのソースコードが閲覧できるようになった！</a:t>
            </a:r>
          </a:p>
          <a:p>
            <a:pPr>
              <a:defRPr>
                <a:latin typeface="+mn-lt"/>
                <a:ea typeface="+mn-ea"/>
                <a:cs typeface="+mn-cs"/>
                <a:sym typeface="ヒラギノ角ゴ ProN W6"/>
              </a:defRPr>
            </a:pPr>
            <a:r>
              <a:t>所々、Cannot resolve symbol ‘xxx’となって赤くなっているが、</a:t>
            </a:r>
          </a:p>
          <a:p>
            <a:pPr/>
            <a:r>
              <a:rPr>
                <a:latin typeface="+mn-lt"/>
                <a:ea typeface="+mn-ea"/>
                <a:cs typeface="+mn-cs"/>
                <a:sym typeface="ヒラギノ角ゴ ProN W6"/>
              </a:rPr>
              <a:t>これはhide API(非公開API)なので無視してOK</a:t>
            </a:r>
            <a:r>
              <a:t>。</a:t>
            </a:r>
          </a:p>
        </p:txBody>
      </p:sp>
      <p:sp>
        <p:nvSpPr>
          <p:cNvPr id="185" name="例えば、Bundleクラスは、…"/>
          <p:cNvSpPr txBox="1"/>
          <p:nvPr/>
        </p:nvSpPr>
        <p:spPr>
          <a:xfrm>
            <a:off x="12547119" y="953539"/>
            <a:ext cx="621121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例えば、Bundleクラスは、</a:t>
            </a:r>
          </a:p>
          <a:p>
            <a:pPr/>
            <a:r>
              <a:t>内部で</a:t>
            </a:r>
            <a:r>
              <a:rPr u="sng">
                <a:hlinkClick r:id="rId3" invalidUrl="" action="" tgtFrame="" tooltip="" history="1" highlightClick="0" endSnd="0"/>
              </a:rPr>
              <a:t>Slog</a:t>
            </a:r>
            <a:r>
              <a:t>クラスを使っているが、</a:t>
            </a:r>
          </a:p>
          <a:p>
            <a:pPr/>
            <a:r>
              <a:t>このクラスはhide APIなので赤くなっている</a:t>
            </a:r>
          </a:p>
        </p:txBody>
      </p:sp>
      <p:sp>
        <p:nvSpPr>
          <p:cNvPr id="186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DKのソースコード取得＆閲覧する設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SDKのソースコード取得＆閲覧する設定</a:t>
            </a:r>
          </a:p>
        </p:txBody>
      </p:sp>
      <p:sp>
        <p:nvSpPr>
          <p:cNvPr id="189" name="やり方2：SDK Managerを使う方法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1901904">
              <a:lnSpc>
                <a:spcPct val="80000"/>
              </a:lnSpc>
              <a:defRPr spc="-132" sz="6629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やり方2：SDK Managerを使う方法</a:t>
            </a:r>
          </a:p>
        </p:txBody>
      </p:sp>
      <p:sp>
        <p:nvSpPr>
          <p:cNvPr id="190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コンパイルで使用するSDKバージョンを確認する…"/>
          <p:cNvSpPr txBox="1"/>
          <p:nvPr/>
        </p:nvSpPr>
        <p:spPr>
          <a:xfrm>
            <a:off x="838172" y="793690"/>
            <a:ext cx="67967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コンパイルで使用するSDKバージョンを確認する</a:t>
            </a:r>
          </a:p>
          <a:p>
            <a:pPr/>
            <a:r>
              <a:t>「Project」から app/src/build.gradle を開く</a:t>
            </a:r>
          </a:p>
        </p:txBody>
      </p:sp>
      <p:pic>
        <p:nvPicPr>
          <p:cNvPr id="193" name="スクリーンショット 2021-07-02 17.04.34.png" descr="スクリーンショット 2021-07-02 17.0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85" y="2277369"/>
            <a:ext cx="10350501" cy="3263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今回の場合、 API Level 29"/>
          <p:cNvSpPr txBox="1"/>
          <p:nvPr/>
        </p:nvSpPr>
        <p:spPr>
          <a:xfrm>
            <a:off x="7992818" y="1022290"/>
            <a:ext cx="409011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今回の場合、 API Level 29</a:t>
            </a:r>
          </a:p>
        </p:txBody>
      </p:sp>
      <p:sp>
        <p:nvSpPr>
          <p:cNvPr id="195" name="線"/>
          <p:cNvSpPr/>
          <p:nvPr/>
        </p:nvSpPr>
        <p:spPr>
          <a:xfrm>
            <a:off x="11053915" y="3813362"/>
            <a:ext cx="31239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6" name="Android Studio 右上のアイコンをクリックする"/>
          <p:cNvSpPr txBox="1"/>
          <p:nvPr/>
        </p:nvSpPr>
        <p:spPr>
          <a:xfrm>
            <a:off x="13290818" y="1269485"/>
            <a:ext cx="673669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Android Studio 右上のアイコンをクリックする</a:t>
            </a:r>
          </a:p>
        </p:txBody>
      </p:sp>
      <p:pic>
        <p:nvPicPr>
          <p:cNvPr id="197" name="スクリーンショット 2021-07-02 17.08.27.png" descr="スクリーンショット 2021-07-02 17.08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08388" y="3121213"/>
            <a:ext cx="5219701" cy="138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スクリーンショット 2021-07-02 17.10.01.png" descr="スクリーンショット 2021-07-02 17.10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4886" y="7173816"/>
            <a:ext cx="7569068" cy="564394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「Show Package Details」にチェックを入れる"/>
          <p:cNvSpPr txBox="1"/>
          <p:nvPr/>
        </p:nvSpPr>
        <p:spPr>
          <a:xfrm>
            <a:off x="847773" y="6161348"/>
            <a:ext cx="677753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「Show Package Details」にチェックを入れる</a:t>
            </a:r>
          </a:p>
        </p:txBody>
      </p:sp>
      <p:pic>
        <p:nvPicPr>
          <p:cNvPr id="200" name="スクリーンショット 2021-07-02 17.12.02.png" descr="スクリーンショット 2021-07-02 17.12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56045" y="6331040"/>
            <a:ext cx="8348904" cy="676724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今回の場合、Android 10.0の「Sources for Android 29」にチェックを入れて、…"/>
          <p:cNvSpPr txBox="1"/>
          <p:nvPr/>
        </p:nvSpPr>
        <p:spPr>
          <a:xfrm>
            <a:off x="12252004" y="5318164"/>
            <a:ext cx="1144981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今回の場合、Android 10.0の「Sources for Android 29」にチェックを入れて、</a:t>
            </a:r>
          </a:p>
          <a:p>
            <a:pPr/>
            <a:r>
              <a:t>「OK」ボタンをクリックする</a:t>
            </a:r>
          </a:p>
        </p:txBody>
      </p:sp>
      <p:sp>
        <p:nvSpPr>
          <p:cNvPr id="203" name="線"/>
          <p:cNvSpPr/>
          <p:nvPr/>
        </p:nvSpPr>
        <p:spPr>
          <a:xfrm>
            <a:off x="8708968" y="9995786"/>
            <a:ext cx="436206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スクリーンショット 2021-07-02 17.12.43.png" descr="スクリーンショット 2021-07-02 17.12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116" y="1676556"/>
            <a:ext cx="81788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スクリーンショット 2021-07-02 16.43.33.png" descr="スクリーンショット 2021-07-02 16.4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2066" y="5654534"/>
            <a:ext cx="9325249" cy="706395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進捗が表示されるのでしばらく待つ"/>
          <p:cNvSpPr txBox="1"/>
          <p:nvPr/>
        </p:nvSpPr>
        <p:spPr>
          <a:xfrm>
            <a:off x="1539021" y="4853809"/>
            <a:ext cx="4991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進捗が表示されるのでしばらく待つ</a:t>
            </a:r>
          </a:p>
        </p:txBody>
      </p:sp>
      <p:pic>
        <p:nvPicPr>
          <p:cNvPr id="208" name="スクリーンショット 2021-07-02 16.44.41.png" descr="スクリーンショット 2021-07-02 16.44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38479" y="5665017"/>
            <a:ext cx="9325249" cy="704299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「Done」になったら「Finish」ボタンをクリックする"/>
          <p:cNvSpPr txBox="1"/>
          <p:nvPr/>
        </p:nvSpPr>
        <p:spPr>
          <a:xfrm>
            <a:off x="14590215" y="4624271"/>
            <a:ext cx="756330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「Done」になったら「Finish」ボタンをクリックする</a:t>
            </a:r>
          </a:p>
        </p:txBody>
      </p:sp>
      <p:sp>
        <p:nvSpPr>
          <p:cNvPr id="210" name="「OK」ボタンをクリックする"/>
          <p:cNvSpPr txBox="1"/>
          <p:nvPr/>
        </p:nvSpPr>
        <p:spPr>
          <a:xfrm>
            <a:off x="1266416" y="792752"/>
            <a:ext cx="422971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「OK」ボタンをクリックする</a:t>
            </a:r>
          </a:p>
        </p:txBody>
      </p:sp>
      <p:sp>
        <p:nvSpPr>
          <p:cNvPr id="211" name="線"/>
          <p:cNvSpPr/>
          <p:nvPr/>
        </p:nvSpPr>
        <p:spPr>
          <a:xfrm>
            <a:off x="7425315" y="4292634"/>
            <a:ext cx="1" cy="10696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2" name="線"/>
          <p:cNvSpPr/>
          <p:nvPr/>
        </p:nvSpPr>
        <p:spPr>
          <a:xfrm>
            <a:off x="10863970" y="9424647"/>
            <a:ext cx="28778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3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